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0275213" cy="42811700"/>
  <p:notesSz cx="6858000" cy="9144000"/>
  <p:defaultTextStyle>
    <a:defPPr>
      <a:defRPr lang="fr-FR"/>
    </a:defPPr>
    <a:lvl1pPr marL="0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170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339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509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678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0848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017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187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356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sans titre" id="{00C6C29E-E276-A14F-BEB0-77886D25E361}">
          <p14:sldIdLst/>
        </p14:section>
        <p14:section name="Section sans titre" id="{053D3E26-BF46-7B48-8F43-52D8ACDBECE0}">
          <p14:sldIdLst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>
        <p:scale>
          <a:sx n="33" d="100"/>
          <a:sy n="33" d="100"/>
        </p:scale>
        <p:origin x="-2430" y="-72"/>
      </p:cViewPr>
      <p:guideLst>
        <p:guide orient="horz" pos="13484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70641" y="13299379"/>
            <a:ext cx="25733931" cy="9176767"/>
          </a:xfrm>
        </p:spPr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41282" y="24259963"/>
            <a:ext cx="21192649" cy="109407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FB0C-D223-D445-A5DE-6C6050D4EAEB}" type="datetimeFigureOut">
              <a:rPr lang="fr-FR" smtClean="0"/>
              <a:t>07/12/2016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16AC2-7F60-2B47-A2F3-5FB767A0236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9060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FB0C-D223-D445-A5DE-6C6050D4EAEB}" type="datetimeFigureOut">
              <a:rPr lang="fr-FR" smtClean="0"/>
              <a:t>07/12/2016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16AC2-7F60-2B47-A2F3-5FB767A0236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5989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2676283" y="10702928"/>
            <a:ext cx="22548726" cy="228031763"/>
          </a:xfrm>
        </p:spPr>
        <p:txBody>
          <a:bodyPr vert="eaVert"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14332" y="10702928"/>
            <a:ext cx="67157362" cy="228031763"/>
          </a:xfrm>
        </p:spPr>
        <p:txBody>
          <a:bodyPr vert="eaVert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FB0C-D223-D445-A5DE-6C6050D4EAEB}" type="datetimeFigureOut">
              <a:rPr lang="fr-FR" smtClean="0"/>
              <a:t>07/12/2016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16AC2-7F60-2B47-A2F3-5FB767A0236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789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FB0C-D223-D445-A5DE-6C6050D4EAEB}" type="datetimeFigureOut">
              <a:rPr lang="fr-FR" smtClean="0"/>
              <a:t>07/12/2016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16AC2-7F60-2B47-A2F3-5FB767A0236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857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1533" y="27510485"/>
            <a:ext cx="25733931" cy="850287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91533" y="18145428"/>
            <a:ext cx="25733931" cy="9365056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17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339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50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67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084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01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18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35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FB0C-D223-D445-A5DE-6C6050D4EAEB}" type="datetimeFigureOut">
              <a:rPr lang="fr-FR" smtClean="0"/>
              <a:t>07/12/2016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16AC2-7F60-2B47-A2F3-5FB767A0236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9225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14332" y="62364364"/>
            <a:ext cx="44850417" cy="176370327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69338" y="62364364"/>
            <a:ext cx="44855671" cy="176370327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FB0C-D223-D445-A5DE-6C6050D4EAEB}" type="datetimeFigureOut">
              <a:rPr lang="fr-FR" smtClean="0"/>
              <a:t>07/12/2016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16AC2-7F60-2B47-A2F3-5FB767A0236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654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3761" y="1714453"/>
            <a:ext cx="27247692" cy="713528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3761" y="9583085"/>
            <a:ext cx="13376810" cy="3993774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170" indent="0">
              <a:buNone/>
              <a:defRPr sz="9100" b="1"/>
            </a:lvl2pPr>
            <a:lvl3pPr marL="4176339" indent="0">
              <a:buNone/>
              <a:defRPr sz="8200" b="1"/>
            </a:lvl3pPr>
            <a:lvl4pPr marL="6264509" indent="0">
              <a:buNone/>
              <a:defRPr sz="7300" b="1"/>
            </a:lvl4pPr>
            <a:lvl5pPr marL="8352678" indent="0">
              <a:buNone/>
              <a:defRPr sz="7300" b="1"/>
            </a:lvl5pPr>
            <a:lvl6pPr marL="10440848" indent="0">
              <a:buNone/>
              <a:defRPr sz="7300" b="1"/>
            </a:lvl6pPr>
            <a:lvl7pPr marL="12529017" indent="0">
              <a:buNone/>
              <a:defRPr sz="7300" b="1"/>
            </a:lvl7pPr>
            <a:lvl8pPr marL="14617187" indent="0">
              <a:buNone/>
              <a:defRPr sz="7300" b="1"/>
            </a:lvl8pPr>
            <a:lvl9pPr marL="16705356" indent="0">
              <a:buNone/>
              <a:defRPr sz="7300" b="1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3761" y="13576859"/>
            <a:ext cx="13376810" cy="24666281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379389" y="9583085"/>
            <a:ext cx="13382065" cy="3993774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170" indent="0">
              <a:buNone/>
              <a:defRPr sz="9100" b="1"/>
            </a:lvl2pPr>
            <a:lvl3pPr marL="4176339" indent="0">
              <a:buNone/>
              <a:defRPr sz="8200" b="1"/>
            </a:lvl3pPr>
            <a:lvl4pPr marL="6264509" indent="0">
              <a:buNone/>
              <a:defRPr sz="7300" b="1"/>
            </a:lvl4pPr>
            <a:lvl5pPr marL="8352678" indent="0">
              <a:buNone/>
              <a:defRPr sz="7300" b="1"/>
            </a:lvl5pPr>
            <a:lvl6pPr marL="10440848" indent="0">
              <a:buNone/>
              <a:defRPr sz="7300" b="1"/>
            </a:lvl6pPr>
            <a:lvl7pPr marL="12529017" indent="0">
              <a:buNone/>
              <a:defRPr sz="7300" b="1"/>
            </a:lvl7pPr>
            <a:lvl8pPr marL="14617187" indent="0">
              <a:buNone/>
              <a:defRPr sz="7300" b="1"/>
            </a:lvl8pPr>
            <a:lvl9pPr marL="16705356" indent="0">
              <a:buNone/>
              <a:defRPr sz="7300" b="1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379389" y="13576859"/>
            <a:ext cx="13382065" cy="24666281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FB0C-D223-D445-A5DE-6C6050D4EAEB}" type="datetimeFigureOut">
              <a:rPr lang="fr-FR" smtClean="0"/>
              <a:t>07/12/2016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16AC2-7F60-2B47-A2F3-5FB767A0236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9812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FB0C-D223-D445-A5DE-6C6050D4EAEB}" type="datetimeFigureOut">
              <a:rPr lang="fr-FR" smtClean="0"/>
              <a:t>07/12/2016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16AC2-7F60-2B47-A2F3-5FB767A0236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268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FB0C-D223-D445-A5DE-6C6050D4EAEB}" type="datetimeFigureOut">
              <a:rPr lang="fr-FR" smtClean="0"/>
              <a:t>07/12/2016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16AC2-7F60-2B47-A2F3-5FB767A0236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9504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3763" y="1704540"/>
            <a:ext cx="9960336" cy="7254205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36767" y="1704543"/>
            <a:ext cx="16924685" cy="3653860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13763" y="8958748"/>
            <a:ext cx="9960336" cy="29284395"/>
          </a:xfrm>
        </p:spPr>
        <p:txBody>
          <a:bodyPr/>
          <a:lstStyle>
            <a:lvl1pPr marL="0" indent="0">
              <a:buNone/>
              <a:defRPr sz="6400"/>
            </a:lvl1pPr>
            <a:lvl2pPr marL="2088170" indent="0">
              <a:buNone/>
              <a:defRPr sz="5500"/>
            </a:lvl2pPr>
            <a:lvl3pPr marL="4176339" indent="0">
              <a:buNone/>
              <a:defRPr sz="4600"/>
            </a:lvl3pPr>
            <a:lvl4pPr marL="6264509" indent="0">
              <a:buNone/>
              <a:defRPr sz="4100"/>
            </a:lvl4pPr>
            <a:lvl5pPr marL="8352678" indent="0">
              <a:buNone/>
              <a:defRPr sz="4100"/>
            </a:lvl5pPr>
            <a:lvl6pPr marL="10440848" indent="0">
              <a:buNone/>
              <a:defRPr sz="4100"/>
            </a:lvl6pPr>
            <a:lvl7pPr marL="12529017" indent="0">
              <a:buNone/>
              <a:defRPr sz="4100"/>
            </a:lvl7pPr>
            <a:lvl8pPr marL="14617187" indent="0">
              <a:buNone/>
              <a:defRPr sz="4100"/>
            </a:lvl8pPr>
            <a:lvl9pPr marL="16705356" indent="0">
              <a:buNone/>
              <a:defRPr sz="41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FB0C-D223-D445-A5DE-6C6050D4EAEB}" type="datetimeFigureOut">
              <a:rPr lang="fr-FR" smtClean="0"/>
              <a:t>07/12/2016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16AC2-7F60-2B47-A2F3-5FB767A0236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5878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34154" y="29968190"/>
            <a:ext cx="18165128" cy="353791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934154" y="3825305"/>
            <a:ext cx="18165128" cy="25687020"/>
          </a:xfrm>
        </p:spPr>
        <p:txBody>
          <a:bodyPr/>
          <a:lstStyle>
            <a:lvl1pPr marL="0" indent="0">
              <a:buNone/>
              <a:defRPr sz="14600"/>
            </a:lvl1pPr>
            <a:lvl2pPr marL="2088170" indent="0">
              <a:buNone/>
              <a:defRPr sz="12800"/>
            </a:lvl2pPr>
            <a:lvl3pPr marL="4176339" indent="0">
              <a:buNone/>
              <a:defRPr sz="11000"/>
            </a:lvl3pPr>
            <a:lvl4pPr marL="6264509" indent="0">
              <a:buNone/>
              <a:defRPr sz="9100"/>
            </a:lvl4pPr>
            <a:lvl5pPr marL="8352678" indent="0">
              <a:buNone/>
              <a:defRPr sz="9100"/>
            </a:lvl5pPr>
            <a:lvl6pPr marL="10440848" indent="0">
              <a:buNone/>
              <a:defRPr sz="9100"/>
            </a:lvl6pPr>
            <a:lvl7pPr marL="12529017" indent="0">
              <a:buNone/>
              <a:defRPr sz="9100"/>
            </a:lvl7pPr>
            <a:lvl8pPr marL="14617187" indent="0">
              <a:buNone/>
              <a:defRPr sz="9100"/>
            </a:lvl8pPr>
            <a:lvl9pPr marL="16705356" indent="0">
              <a:buNone/>
              <a:defRPr sz="91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934154" y="33506104"/>
            <a:ext cx="18165128" cy="5024426"/>
          </a:xfrm>
        </p:spPr>
        <p:txBody>
          <a:bodyPr/>
          <a:lstStyle>
            <a:lvl1pPr marL="0" indent="0">
              <a:buNone/>
              <a:defRPr sz="6400"/>
            </a:lvl1pPr>
            <a:lvl2pPr marL="2088170" indent="0">
              <a:buNone/>
              <a:defRPr sz="5500"/>
            </a:lvl2pPr>
            <a:lvl3pPr marL="4176339" indent="0">
              <a:buNone/>
              <a:defRPr sz="4600"/>
            </a:lvl3pPr>
            <a:lvl4pPr marL="6264509" indent="0">
              <a:buNone/>
              <a:defRPr sz="4100"/>
            </a:lvl4pPr>
            <a:lvl5pPr marL="8352678" indent="0">
              <a:buNone/>
              <a:defRPr sz="4100"/>
            </a:lvl5pPr>
            <a:lvl6pPr marL="10440848" indent="0">
              <a:buNone/>
              <a:defRPr sz="4100"/>
            </a:lvl6pPr>
            <a:lvl7pPr marL="12529017" indent="0">
              <a:buNone/>
              <a:defRPr sz="4100"/>
            </a:lvl7pPr>
            <a:lvl8pPr marL="14617187" indent="0">
              <a:buNone/>
              <a:defRPr sz="4100"/>
            </a:lvl8pPr>
            <a:lvl9pPr marL="16705356" indent="0">
              <a:buNone/>
              <a:defRPr sz="41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FB0C-D223-D445-A5DE-6C6050D4EAEB}" type="datetimeFigureOut">
              <a:rPr lang="fr-FR" smtClean="0"/>
              <a:t>07/12/2016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16AC2-7F60-2B47-A2F3-5FB767A0236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1740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13761" y="1714453"/>
            <a:ext cx="27247692" cy="7135283"/>
          </a:xfrm>
          <a:prstGeom prst="rect">
            <a:avLst/>
          </a:prstGeom>
        </p:spPr>
        <p:txBody>
          <a:bodyPr vert="horz" lIns="417634" tIns="208817" rIns="417634" bIns="208817" rtlCol="0" anchor="ctr">
            <a:normAutofit/>
          </a:bodyPr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3761" y="9989400"/>
            <a:ext cx="27247692" cy="28253743"/>
          </a:xfrm>
          <a:prstGeom prst="rect">
            <a:avLst/>
          </a:prstGeom>
        </p:spPr>
        <p:txBody>
          <a:bodyPr vert="horz" lIns="417634" tIns="208817" rIns="417634" bIns="208817" rtlCol="0">
            <a:normAutofit/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513761" y="39680106"/>
            <a:ext cx="7064216" cy="2279327"/>
          </a:xfrm>
          <a:prstGeom prst="rect">
            <a:avLst/>
          </a:prstGeom>
        </p:spPr>
        <p:txBody>
          <a:bodyPr vert="horz" lIns="417634" tIns="208817" rIns="417634" bIns="208817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AFB0C-D223-D445-A5DE-6C6050D4EAEB}" type="datetimeFigureOut">
              <a:rPr lang="fr-FR" smtClean="0"/>
              <a:t>07/12/2016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0344031" y="39680106"/>
            <a:ext cx="9587151" cy="2279327"/>
          </a:xfrm>
          <a:prstGeom prst="rect">
            <a:avLst/>
          </a:prstGeom>
        </p:spPr>
        <p:txBody>
          <a:bodyPr vert="horz" lIns="417634" tIns="208817" rIns="417634" bIns="208817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1697236" y="39680106"/>
            <a:ext cx="7064216" cy="2279327"/>
          </a:xfrm>
          <a:prstGeom prst="rect">
            <a:avLst/>
          </a:prstGeom>
        </p:spPr>
        <p:txBody>
          <a:bodyPr vert="horz" lIns="417634" tIns="208817" rIns="417634" bIns="208817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16AC2-7F60-2B47-A2F3-5FB767A0236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23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8170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27" indent="-1566127" algn="l" defTabSz="2088170" rtl="0" eaLnBrk="1" latinLnBrk="0" hangingPunct="1">
        <a:spcBef>
          <a:spcPct val="20000"/>
        </a:spcBef>
        <a:buFont typeface="Arial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276" indent="-1305106" algn="l" defTabSz="2088170" rtl="0" eaLnBrk="1" latinLnBrk="0" hangingPunct="1">
        <a:spcBef>
          <a:spcPct val="20000"/>
        </a:spcBef>
        <a:buFont typeface="Arial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424" indent="-1044085" algn="l" defTabSz="2088170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593" indent="-1044085" algn="l" defTabSz="2088170" rtl="0" eaLnBrk="1" latinLnBrk="0" hangingPunct="1">
        <a:spcBef>
          <a:spcPct val="20000"/>
        </a:spcBef>
        <a:buFont typeface="Arial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763" indent="-1044085" algn="l" defTabSz="2088170" rtl="0" eaLnBrk="1" latinLnBrk="0" hangingPunct="1">
        <a:spcBef>
          <a:spcPct val="20000"/>
        </a:spcBef>
        <a:buFont typeface="Arial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933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102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272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441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70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39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509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678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848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017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187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356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5120641" y="85725"/>
            <a:ext cx="24403050" cy="51720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defTabSz="2088170" rtl="0" eaLnBrk="1" latinLnBrk="0" hangingPunct="1">
              <a:spcBef>
                <a:spcPct val="0"/>
              </a:spcBef>
              <a:buNone/>
              <a:defRPr sz="20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7200" b="1" dirty="0" smtClean="0">
                <a:latin typeface="Arial"/>
                <a:cs typeface="Arial"/>
              </a:rPr>
              <a:t>Poster</a:t>
            </a:r>
            <a:r>
              <a:rPr lang="ja-JP" altLang="en-US" sz="7200" b="1" dirty="0">
                <a:latin typeface="Arial"/>
                <a:cs typeface="Arial"/>
              </a:rPr>
              <a:t> </a:t>
            </a:r>
            <a:r>
              <a:rPr lang="en-US" sz="7200" b="1" dirty="0" smtClean="0">
                <a:latin typeface="Arial"/>
                <a:cs typeface="Arial"/>
              </a:rPr>
              <a:t>Template </a:t>
            </a:r>
            <a:r>
              <a:rPr lang="en-US" sz="7200" b="1" dirty="0">
                <a:latin typeface="Arial"/>
                <a:cs typeface="Arial"/>
              </a:rPr>
              <a:t>and </a:t>
            </a:r>
            <a:r>
              <a:rPr lang="en-US" sz="7200" b="1" dirty="0" smtClean="0">
                <a:latin typeface="Arial"/>
                <a:cs typeface="Arial"/>
              </a:rPr>
              <a:t>Instructions </a:t>
            </a:r>
            <a:r>
              <a:rPr lang="en-US" sz="7200" b="1" dirty="0">
                <a:latin typeface="Arial"/>
                <a:cs typeface="Arial"/>
              </a:rPr>
              <a:t>for </a:t>
            </a:r>
            <a:r>
              <a:rPr lang="en-US" sz="7200" b="1" dirty="0" smtClean="0">
                <a:latin typeface="Arial"/>
                <a:cs typeface="Arial"/>
              </a:rPr>
              <a:t>IFMIA 2017</a:t>
            </a:r>
            <a:endParaRPr lang="en-US" sz="7200" b="1" dirty="0">
              <a:latin typeface="Arial"/>
              <a:cs typeface="Arial"/>
            </a:endParaRPr>
          </a:p>
          <a:p>
            <a:r>
              <a:rPr lang="en-US" sz="4400" b="1" dirty="0" smtClean="0">
                <a:latin typeface="Arial"/>
                <a:cs typeface="Arial"/>
              </a:rPr>
              <a:t>First </a:t>
            </a:r>
            <a:r>
              <a:rPr lang="en-US" sz="4400" b="1" dirty="0">
                <a:latin typeface="Arial"/>
                <a:cs typeface="Arial"/>
              </a:rPr>
              <a:t>Author </a:t>
            </a:r>
            <a:r>
              <a:rPr lang="en-US" sz="4400" b="1" dirty="0" smtClean="0">
                <a:latin typeface="Arial"/>
                <a:cs typeface="Arial"/>
              </a:rPr>
              <a:t>#, </a:t>
            </a:r>
            <a:r>
              <a:rPr lang="en-US" sz="4400" b="1" dirty="0">
                <a:latin typeface="Arial"/>
                <a:cs typeface="Arial"/>
              </a:rPr>
              <a:t>Second Author </a:t>
            </a:r>
            <a:r>
              <a:rPr lang="en-US" sz="4400" b="1" dirty="0" smtClean="0">
                <a:latin typeface="Arial"/>
                <a:cs typeface="Arial"/>
              </a:rPr>
              <a:t>*, </a:t>
            </a:r>
            <a:r>
              <a:rPr lang="en-US" sz="4400" b="1" dirty="0">
                <a:latin typeface="Arial"/>
                <a:cs typeface="Arial"/>
              </a:rPr>
              <a:t>Third Author </a:t>
            </a:r>
            <a:r>
              <a:rPr lang="en-US" sz="4400" b="1" dirty="0" smtClean="0">
                <a:latin typeface="Arial"/>
                <a:cs typeface="Arial"/>
              </a:rPr>
              <a:t>#</a:t>
            </a:r>
            <a:endParaRPr lang="en-US" sz="4400" b="1" dirty="0">
              <a:latin typeface="Arial"/>
              <a:cs typeface="Arial"/>
            </a:endParaRPr>
          </a:p>
          <a:p>
            <a:r>
              <a:rPr lang="en-US" sz="4400" b="1" dirty="0">
                <a:latin typeface="Arial"/>
                <a:cs typeface="Arial"/>
              </a:rPr>
              <a:t># First-Third Department, First-Third University</a:t>
            </a:r>
          </a:p>
          <a:p>
            <a:r>
              <a:rPr lang="en-US" sz="4400" b="1" dirty="0" smtClean="0">
                <a:latin typeface="Arial"/>
                <a:cs typeface="Arial"/>
              </a:rPr>
              <a:t>Address Including Country Name</a:t>
            </a:r>
          </a:p>
          <a:p>
            <a:r>
              <a:rPr lang="en-US" sz="4400" b="1" dirty="0" smtClean="0">
                <a:latin typeface="Arial"/>
                <a:cs typeface="Arial"/>
              </a:rPr>
              <a:t>* </a:t>
            </a:r>
            <a:r>
              <a:rPr lang="en-US" sz="4400" b="1" dirty="0">
                <a:latin typeface="Arial"/>
                <a:cs typeface="Arial"/>
              </a:rPr>
              <a:t>Second Company</a:t>
            </a:r>
          </a:p>
          <a:p>
            <a:r>
              <a:rPr lang="en-US" sz="4400" b="1" dirty="0">
                <a:latin typeface="Arial"/>
                <a:cs typeface="Arial"/>
              </a:rPr>
              <a:t>Address Including Country </a:t>
            </a:r>
            <a:r>
              <a:rPr lang="en-US" sz="4400" b="1" dirty="0" smtClean="0">
                <a:latin typeface="Arial"/>
                <a:cs typeface="Arial"/>
              </a:rPr>
              <a:t>Name</a:t>
            </a:r>
            <a:endParaRPr lang="en-US" sz="4400" b="1" dirty="0">
              <a:latin typeface="Arial"/>
              <a:cs typeface="Arial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915140" y="6019800"/>
            <a:ext cx="26060400" cy="1486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ja-JP" sz="60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This is a poster template of </a:t>
            </a:r>
            <a:r>
              <a:rPr kumimoji="1" lang="en-US" altLang="ja-JP" sz="6000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A0 size </a:t>
            </a:r>
            <a:r>
              <a:rPr kumimoji="1" lang="en-US" altLang="ja-JP" sz="60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(841 x 1189 mm).</a:t>
            </a:r>
            <a:r>
              <a:rPr kumimoji="1" lang="en-US" altLang="ja-JP" sz="6000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 </a:t>
            </a:r>
            <a:r>
              <a:rPr kumimoji="1" lang="en-US" altLang="ja-JP" sz="60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Note that the left upper corner space (120 x 70 mm) must be used for your poster number.</a:t>
            </a:r>
          </a:p>
          <a:p>
            <a:pPr algn="just"/>
            <a:endParaRPr kumimoji="1" lang="en-US" altLang="ja-JP" sz="6000" dirty="0"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  <a:p>
            <a:pPr algn="just"/>
            <a:r>
              <a:rPr kumimoji="1" lang="en-US" altLang="ja-JP" sz="60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Please prepare your poster after reading the following </a:t>
            </a:r>
            <a:r>
              <a:rPr kumimoji="1" lang="en-US" altLang="ja-JP" sz="60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instructions as well as instructions in the website of IFMIA2017.</a:t>
            </a:r>
          </a:p>
          <a:p>
            <a:pPr algn="just"/>
            <a:endParaRPr kumimoji="1" lang="en-US" altLang="ja-JP" sz="6000" dirty="0" smtClean="0"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  <a:p>
            <a:pPr marL="885825" indent="-885825" algn="just"/>
            <a:r>
              <a:rPr kumimoji="1" lang="en-US" altLang="ja-JP" sz="60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1. The </a:t>
            </a:r>
            <a:r>
              <a:rPr kumimoji="1" lang="en-US" altLang="ja-JP" sz="6000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flow of your poster should be from the top left to the bottom right. </a:t>
            </a:r>
            <a:endParaRPr kumimoji="1" lang="en-US" altLang="ja-JP" sz="6000" dirty="0" smtClean="0"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  <a:p>
            <a:pPr marL="885825" indent="-885825" algn="just"/>
            <a:r>
              <a:rPr kumimoji="1" lang="en-US" altLang="ja-JP" sz="60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2. Use </a:t>
            </a:r>
            <a:r>
              <a:rPr kumimoji="1" lang="en-US" altLang="ja-JP" sz="6000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color for highlighting and to make your poster more attractive. </a:t>
            </a:r>
            <a:endParaRPr kumimoji="1" lang="en-US" altLang="ja-JP" sz="6000" dirty="0" smtClean="0"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  <a:p>
            <a:pPr marL="885825" indent="-885825" algn="just"/>
            <a:r>
              <a:rPr kumimoji="1" lang="en-US" altLang="ja-JP" sz="60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3. Use </a:t>
            </a:r>
            <a:r>
              <a:rPr kumimoji="1" lang="en-US" altLang="ja-JP" sz="6000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pictures, diagrams, </a:t>
            </a:r>
            <a:r>
              <a:rPr kumimoji="1" lang="en-US" altLang="ja-JP" sz="60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figures</a:t>
            </a:r>
            <a:r>
              <a:rPr kumimoji="1" lang="en-US" altLang="ja-JP" sz="6000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, </a:t>
            </a:r>
            <a:r>
              <a:rPr kumimoji="1" lang="en-US" altLang="ja-JP" sz="60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equations etc</a:t>
            </a:r>
            <a:r>
              <a:rPr kumimoji="1" lang="en-US" altLang="ja-JP" sz="6000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., rather than text wherever possible. </a:t>
            </a:r>
            <a:endParaRPr kumimoji="1" lang="en-US" altLang="ja-JP" sz="6000" dirty="0" smtClean="0"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  <a:p>
            <a:pPr marL="885825" indent="-885825" algn="just"/>
            <a:r>
              <a:rPr kumimoji="1" lang="en-US" altLang="ja-JP" sz="60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4. Try </a:t>
            </a:r>
            <a:r>
              <a:rPr kumimoji="1" lang="en-US" altLang="ja-JP" sz="6000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to state your main result in </a:t>
            </a:r>
            <a:r>
              <a:rPr kumimoji="1" lang="en-US" altLang="ja-JP" sz="60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10 </a:t>
            </a:r>
            <a:r>
              <a:rPr kumimoji="1" lang="en-US" altLang="ja-JP" sz="6000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lines or less, in lettering </a:t>
            </a:r>
            <a:r>
              <a:rPr kumimoji="1" lang="en-US" altLang="ja-JP" sz="60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using 60 </a:t>
            </a:r>
            <a:r>
              <a:rPr kumimoji="1" lang="en-US" altLang="ja-JP" sz="6000" dirty="0" err="1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pt</a:t>
            </a:r>
            <a:r>
              <a:rPr kumimoji="1" lang="en-US" altLang="ja-JP" sz="60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 or larger font </a:t>
            </a:r>
            <a:r>
              <a:rPr kumimoji="1" lang="en-US" altLang="ja-JP" sz="6000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so that people can read the poster from a distance.  </a:t>
            </a:r>
            <a:endParaRPr kumimoji="1" lang="en-US" altLang="ja-JP" sz="6000" dirty="0" smtClean="0"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  <a:p>
            <a:pPr marL="885825" indent="-885825" algn="just"/>
            <a:r>
              <a:rPr kumimoji="1" lang="en-US" altLang="ja-JP" sz="60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5. Make </a:t>
            </a:r>
            <a:r>
              <a:rPr kumimoji="1" lang="en-US" altLang="ja-JP" sz="6000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your poster as self-explanatory as possible. This will save your efforts for technical discussions</a:t>
            </a:r>
            <a:r>
              <a:rPr kumimoji="1" lang="en-US" altLang="ja-JP" sz="60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.</a:t>
            </a:r>
          </a:p>
          <a:p>
            <a:pPr marL="885825" indent="-885825" algn="just"/>
            <a:endParaRPr kumimoji="1" lang="en-US" altLang="ja-JP" sz="6000" dirty="0"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  <a:p>
            <a:pPr marL="885825" indent="-885825" algn="just"/>
            <a:r>
              <a:rPr kumimoji="1" lang="en-US" altLang="ja-JP" sz="60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# You </a:t>
            </a:r>
            <a:r>
              <a:rPr kumimoji="1" lang="en-US" altLang="ja-JP" sz="600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can find </a:t>
            </a:r>
            <a:r>
              <a:rPr kumimoji="1" lang="en-US" altLang="ja-JP" sz="60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your poster location in the “Floor map” of the website.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38100" y="38099"/>
            <a:ext cx="4320000" cy="25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5400" b="1" dirty="0">
                <a:solidFill>
                  <a:schemeClr val="tx1"/>
                </a:solidFill>
                <a:latin typeface="Arial"/>
                <a:cs typeface="Arial"/>
              </a:rPr>
              <a:t>IFMIA2017</a:t>
            </a:r>
            <a:r>
              <a:rPr lang="fr-FR" altLang="ja-JP" sz="6000" b="1" dirty="0">
                <a:solidFill>
                  <a:schemeClr val="tx1"/>
                </a:solidFill>
                <a:latin typeface="Arial"/>
                <a:cs typeface="Arial"/>
              </a:rPr>
              <a:t/>
            </a:r>
            <a:br>
              <a:rPr lang="fr-FR" altLang="ja-JP" sz="6000" b="1" dirty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altLang="ja-JP" sz="6000" b="1" dirty="0" smtClean="0">
                <a:solidFill>
                  <a:schemeClr val="tx1"/>
                </a:solidFill>
                <a:latin typeface="Arial"/>
                <a:cs typeface="Arial"/>
              </a:rPr>
              <a:t>P2-99</a:t>
            </a:r>
            <a:endParaRPr kumimoji="1" lang="ja-JP" altLang="en-US" sz="5400" dirty="0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40950" y="2726234"/>
            <a:ext cx="36000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ja-JP" sz="2200" b="1" dirty="0">
                <a:solidFill>
                  <a:srgbClr val="FF0000"/>
                </a:solidFill>
                <a:latin typeface="Arial"/>
                <a:cs typeface="Arial"/>
              </a:rPr>
              <a:t>(Please replace the above </a:t>
            </a:r>
            <a:r>
              <a:rPr lang="en-US" altLang="ja-JP" sz="2200" b="1" dirty="0" smtClean="0">
                <a:solidFill>
                  <a:srgbClr val="FF0000"/>
                </a:solidFill>
                <a:latin typeface="Arial"/>
                <a:cs typeface="Arial"/>
              </a:rPr>
              <a:t>number(P2-99) </a:t>
            </a:r>
            <a:r>
              <a:rPr lang="en-US" altLang="ja-JP" sz="2200" b="1" dirty="0">
                <a:solidFill>
                  <a:srgbClr val="FF0000"/>
                </a:solidFill>
                <a:latin typeface="Arial"/>
                <a:cs typeface="Arial"/>
              </a:rPr>
              <a:t>with your poster number and delete this </a:t>
            </a:r>
            <a:r>
              <a:rPr lang="en-US" altLang="ja-JP" sz="2200" b="1" dirty="0" smtClean="0">
                <a:solidFill>
                  <a:srgbClr val="FF0000"/>
                </a:solidFill>
                <a:latin typeface="Arial"/>
                <a:cs typeface="Arial"/>
              </a:rPr>
              <a:t>notice before print your poster)</a:t>
            </a:r>
            <a:endParaRPr lang="fr-FR" altLang="ja-JP" sz="1800" dirty="0">
              <a:solidFill>
                <a:srgbClr val="FF0000"/>
              </a:solidFill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122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</TotalTime>
  <Words>227</Words>
  <Application>Microsoft Office PowerPoint</Application>
  <PresentationFormat>ユーザー設定</PresentationFormat>
  <Paragraphs>19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Thème Office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ICMNS 15 INSTITUTION</dc:title>
  <dc:creator>Etienne</dc:creator>
  <cp:lastModifiedBy>simiz</cp:lastModifiedBy>
  <cp:revision>17</cp:revision>
  <dcterms:created xsi:type="dcterms:W3CDTF">2015-05-29T07:16:25Z</dcterms:created>
  <dcterms:modified xsi:type="dcterms:W3CDTF">2016-12-07T03:15:25Z</dcterms:modified>
</cp:coreProperties>
</file>