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56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3D01-ACB0-4DD7-9009-D916812B9F9E}" type="datetimeFigureOut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E80BC-0F4C-41BE-83DF-D56F631CA7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09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3D01-ACB0-4DD7-9009-D916812B9F9E}" type="datetimeFigureOut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E80BC-0F4C-41BE-83DF-D56F631CA7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656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3D01-ACB0-4DD7-9009-D916812B9F9E}" type="datetimeFigureOut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E80BC-0F4C-41BE-83DF-D56F631CA7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45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3D01-ACB0-4DD7-9009-D916812B9F9E}" type="datetimeFigureOut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E80BC-0F4C-41BE-83DF-D56F631CA7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0523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3D01-ACB0-4DD7-9009-D916812B9F9E}" type="datetimeFigureOut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E80BC-0F4C-41BE-83DF-D56F631CA7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588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3D01-ACB0-4DD7-9009-D916812B9F9E}" type="datetimeFigureOut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E80BC-0F4C-41BE-83DF-D56F631CA7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606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3D01-ACB0-4DD7-9009-D916812B9F9E}" type="datetimeFigureOut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E80BC-0F4C-41BE-83DF-D56F631CA7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499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3D01-ACB0-4DD7-9009-D916812B9F9E}" type="datetimeFigureOut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E80BC-0F4C-41BE-83DF-D56F631CA7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663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3D01-ACB0-4DD7-9009-D916812B9F9E}" type="datetimeFigureOut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E80BC-0F4C-41BE-83DF-D56F631CA7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910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3D01-ACB0-4DD7-9009-D916812B9F9E}" type="datetimeFigureOut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E80BC-0F4C-41BE-83DF-D56F631CA7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36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3D01-ACB0-4DD7-9009-D916812B9F9E}" type="datetimeFigureOut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E80BC-0F4C-41BE-83DF-D56F631CA7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5154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73D01-ACB0-4DD7-9009-D916812B9F9E}" type="datetimeFigureOut">
              <a:rPr kumimoji="1" lang="ja-JP" altLang="en-US" smtClean="0"/>
              <a:t>2016/12/7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E80BC-0F4C-41BE-83DF-D56F631CA7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94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FMIA2017@yahoo.co.j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38100" y="38100"/>
            <a:ext cx="1462887" cy="8843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/>
                </a:solidFill>
                <a:latin typeface="Arial"/>
                <a:cs typeface="Arial"/>
              </a:rPr>
              <a:t>IFMIA2017</a:t>
            </a:r>
            <a:r>
              <a:rPr lang="fr-FR" altLang="ja-JP" sz="2000" b="1" dirty="0">
                <a:solidFill>
                  <a:schemeClr val="tx1"/>
                </a:solidFill>
                <a:latin typeface="Arial"/>
                <a:cs typeface="Arial"/>
              </a:rPr>
              <a:t/>
            </a:r>
            <a:br>
              <a:rPr lang="fr-FR" altLang="ja-JP" sz="2000" b="1" dirty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altLang="ja-JP" sz="2000" b="1" dirty="0" smtClean="0">
                <a:solidFill>
                  <a:schemeClr val="tx1"/>
                </a:solidFill>
                <a:latin typeface="Arial"/>
                <a:cs typeface="Arial"/>
              </a:rPr>
              <a:t>P2-99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100" y="1052736"/>
            <a:ext cx="1462887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ja-JP" sz="800" b="1" dirty="0">
                <a:solidFill>
                  <a:srgbClr val="FF0000"/>
                </a:solidFill>
                <a:latin typeface="Arial"/>
                <a:cs typeface="Arial"/>
              </a:rPr>
              <a:t>(Please replace the above </a:t>
            </a:r>
            <a:r>
              <a:rPr lang="en-US" altLang="ja-JP" sz="800" b="1" dirty="0" smtClean="0">
                <a:solidFill>
                  <a:srgbClr val="FF0000"/>
                </a:solidFill>
                <a:latin typeface="Arial"/>
                <a:cs typeface="Arial"/>
              </a:rPr>
              <a:t>number(P2-99) </a:t>
            </a:r>
            <a:r>
              <a:rPr lang="en-US" altLang="ja-JP" sz="800" b="1" dirty="0">
                <a:solidFill>
                  <a:srgbClr val="FF0000"/>
                </a:solidFill>
                <a:latin typeface="Arial"/>
                <a:cs typeface="Arial"/>
              </a:rPr>
              <a:t>with your poster number and delete this </a:t>
            </a:r>
            <a:r>
              <a:rPr lang="en-US" altLang="ja-JP" sz="800" b="1" dirty="0" smtClean="0">
                <a:solidFill>
                  <a:srgbClr val="FF0000"/>
                </a:solidFill>
                <a:latin typeface="Arial"/>
                <a:cs typeface="Arial"/>
              </a:rPr>
              <a:t>notice)</a:t>
            </a:r>
            <a:endParaRPr lang="fr-FR" altLang="ja-JP" sz="600" dirty="0">
              <a:solidFill>
                <a:srgbClr val="FF0000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1691680" y="1"/>
            <a:ext cx="7291064" cy="184482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defTabSz="2088170" rtl="0" eaLnBrk="1" latinLnBrk="0" hangingPunct="1">
              <a:spcBef>
                <a:spcPct val="0"/>
              </a:spcBef>
              <a:buNone/>
              <a:defRPr sz="20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 smtClean="0">
                <a:latin typeface="Arial"/>
                <a:cs typeface="Arial"/>
              </a:rPr>
              <a:t>Poster</a:t>
            </a:r>
            <a:r>
              <a:rPr lang="ja-JP" altLang="en-US" sz="3200" b="1" dirty="0">
                <a:latin typeface="Arial"/>
                <a:cs typeface="Arial"/>
              </a:rPr>
              <a:t> </a:t>
            </a:r>
            <a:r>
              <a:rPr lang="en-US" altLang="ja-JP" sz="3200" b="1" dirty="0" smtClean="0">
                <a:latin typeface="Arial"/>
                <a:cs typeface="Arial"/>
              </a:rPr>
              <a:t>Teaser </a:t>
            </a:r>
            <a:r>
              <a:rPr lang="en-US" sz="3200" b="1" dirty="0" smtClean="0">
                <a:latin typeface="Arial"/>
                <a:cs typeface="Arial"/>
              </a:rPr>
              <a:t>Template and Instructions for IFMIA </a:t>
            </a:r>
            <a:r>
              <a:rPr lang="en-US" sz="3200" b="1" dirty="0">
                <a:latin typeface="Arial"/>
                <a:cs typeface="Arial"/>
              </a:rPr>
              <a:t>2017</a:t>
            </a:r>
          </a:p>
          <a:p>
            <a:r>
              <a:rPr lang="en-US" sz="1600" b="1" dirty="0" smtClean="0">
                <a:latin typeface="Arial"/>
                <a:cs typeface="Arial"/>
              </a:rPr>
              <a:t>First </a:t>
            </a:r>
            <a:r>
              <a:rPr lang="en-US" sz="1600" b="1" dirty="0">
                <a:latin typeface="Arial"/>
                <a:cs typeface="Arial"/>
              </a:rPr>
              <a:t>Author </a:t>
            </a:r>
            <a:r>
              <a:rPr lang="en-US" sz="1600" b="1" dirty="0" smtClean="0">
                <a:latin typeface="Arial"/>
                <a:cs typeface="Arial"/>
              </a:rPr>
              <a:t>#, </a:t>
            </a:r>
            <a:r>
              <a:rPr lang="en-US" sz="1600" b="1" dirty="0">
                <a:latin typeface="Arial"/>
                <a:cs typeface="Arial"/>
              </a:rPr>
              <a:t>Second Author </a:t>
            </a:r>
            <a:r>
              <a:rPr lang="en-US" sz="1600" b="1" dirty="0" smtClean="0">
                <a:latin typeface="Arial"/>
                <a:cs typeface="Arial"/>
              </a:rPr>
              <a:t>*, </a:t>
            </a:r>
            <a:r>
              <a:rPr lang="en-US" sz="1600" b="1" dirty="0">
                <a:latin typeface="Arial"/>
                <a:cs typeface="Arial"/>
              </a:rPr>
              <a:t>Third Author </a:t>
            </a:r>
            <a:r>
              <a:rPr lang="en-US" sz="1600" b="1" dirty="0" smtClean="0">
                <a:latin typeface="Arial"/>
                <a:cs typeface="Arial"/>
              </a:rPr>
              <a:t>#</a:t>
            </a:r>
            <a:endParaRPr lang="en-US" sz="1600" b="1" dirty="0">
              <a:latin typeface="Arial"/>
              <a:cs typeface="Arial"/>
            </a:endParaRPr>
          </a:p>
          <a:p>
            <a:r>
              <a:rPr lang="en-US" sz="1600" b="1" dirty="0">
                <a:latin typeface="Arial"/>
                <a:cs typeface="Arial"/>
              </a:rPr>
              <a:t># First-Third Department, First-Third University</a:t>
            </a:r>
          </a:p>
          <a:p>
            <a:r>
              <a:rPr lang="en-US" sz="1600" b="1" dirty="0" smtClean="0">
                <a:latin typeface="Arial"/>
                <a:cs typeface="Arial"/>
              </a:rPr>
              <a:t>* </a:t>
            </a:r>
            <a:r>
              <a:rPr lang="en-US" sz="1600" b="1" dirty="0">
                <a:latin typeface="Arial"/>
                <a:cs typeface="Arial"/>
              </a:rPr>
              <a:t>Second </a:t>
            </a:r>
            <a:r>
              <a:rPr lang="en-US" sz="1600" b="1" dirty="0" smtClean="0">
                <a:latin typeface="Arial"/>
                <a:cs typeface="Arial"/>
              </a:rPr>
              <a:t>Company</a:t>
            </a:r>
            <a:endParaRPr lang="en-US" sz="1600" b="1" dirty="0">
              <a:latin typeface="Arial"/>
              <a:cs typeface="Arial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23528" y="1844825"/>
            <a:ext cx="869004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ja-JP" sz="24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Please prepare your slide for poster teaser after </a:t>
            </a:r>
            <a:r>
              <a:rPr lang="en-US" altLang="ja-JP" sz="2400" dirty="0" smtClean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reading the </a:t>
            </a:r>
            <a:r>
              <a:rPr lang="en-US" altLang="ja-JP" sz="2400" b="1" u="sng" dirty="0" smtClean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instructions</a:t>
            </a:r>
            <a:r>
              <a:rPr lang="en-US" altLang="ja-JP" sz="2400" u="sng" dirty="0" smtClean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2400" b="1" u="sng" dirty="0" smtClean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in the website</a:t>
            </a:r>
            <a:r>
              <a:rPr lang="en-US" altLang="ja-JP" sz="24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24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carefully.</a:t>
            </a:r>
          </a:p>
          <a:p>
            <a:pPr algn="just"/>
            <a:r>
              <a:rPr lang="en-US" altLang="ja-JP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(Note: Followings are summary of the instructions and not all.)</a:t>
            </a:r>
            <a:endParaRPr lang="en-US" altLang="ja-JP" sz="2400" b="1" dirty="0" smtClean="0"/>
          </a:p>
          <a:p>
            <a:pPr indent="-285750" algn="just">
              <a:buFont typeface="Wingdings" pitchFamily="2" charset="2"/>
              <a:buChar char="§"/>
            </a:pPr>
            <a:r>
              <a:rPr lang="en-US" altLang="ja-JP" sz="2400" b="1" dirty="0" smtClean="0"/>
              <a:t>The purpose of “1-minute teaser presentation” is not to explain all what you have done, but to attract audience to visit your poster. </a:t>
            </a:r>
          </a:p>
          <a:p>
            <a:pPr marL="0" lvl="1" indent="-285750" algn="just">
              <a:buFont typeface="Wingdings" panose="05000000000000000000" pitchFamily="2" charset="2"/>
              <a:buChar char="ü"/>
            </a:pPr>
            <a:r>
              <a:rPr lang="en-US" altLang="ja-JP" dirty="0" smtClean="0">
                <a:solidFill>
                  <a:srgbClr val="FF0000"/>
                </a:solidFill>
              </a:rPr>
              <a:t>Your slide(s) should show “what’s new” and “what’s interesting” to attract the audience.</a:t>
            </a:r>
          </a:p>
          <a:p>
            <a:pPr indent="-285750" algn="just">
              <a:buFont typeface="Wingdings" pitchFamily="2" charset="2"/>
              <a:buChar char="§"/>
            </a:pPr>
            <a:r>
              <a:rPr lang="en-US" altLang="ja-JP" sz="2400" b="1" dirty="0" smtClean="0"/>
              <a:t>Use this template to prepare your slide(s).</a:t>
            </a:r>
          </a:p>
          <a:p>
            <a:pPr indent="-285750" algn="just">
              <a:buFont typeface="Wingdings" pitchFamily="2" charset="2"/>
              <a:buChar char="§"/>
            </a:pPr>
            <a:r>
              <a:rPr lang="en-US" altLang="ja-JP" sz="2400" b="1" dirty="0" smtClean="0"/>
              <a:t>The “1-minute teaser presentation” of your poster should preferably be only a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single slide</a:t>
            </a:r>
            <a:r>
              <a:rPr lang="en-US" altLang="ja-JP" sz="2400" b="1" dirty="0" smtClean="0"/>
              <a:t>.</a:t>
            </a:r>
          </a:p>
          <a:p>
            <a:pPr indent="-285750" algn="just">
              <a:buFont typeface="Wingdings" pitchFamily="2" charset="2"/>
              <a:buChar char="§"/>
            </a:pPr>
            <a:r>
              <a:rPr lang="en-US" altLang="ja-JP" sz="2400" b="1" dirty="0" smtClean="0"/>
              <a:t>Don't forget to rename the “</a:t>
            </a:r>
            <a:r>
              <a:rPr lang="en-US" altLang="ja-JP" sz="2400" b="1" dirty="0" err="1" smtClean="0"/>
              <a:t>pptx</a:t>
            </a:r>
            <a:r>
              <a:rPr lang="en-US" altLang="ja-JP" sz="2400" b="1" dirty="0" smtClean="0"/>
              <a:t> file” by </a:t>
            </a:r>
            <a:r>
              <a:rPr lang="en-US" altLang="ja-JP" sz="2400" b="1" dirty="0"/>
              <a:t>replacing “</a:t>
            </a:r>
            <a:r>
              <a:rPr lang="en-US" altLang="ja-JP" sz="2400" b="1" dirty="0" smtClean="0"/>
              <a:t>P2-99_Shimizu</a:t>
            </a:r>
            <a:r>
              <a:rPr lang="en-US" altLang="ja-JP" sz="2400" b="1" dirty="0"/>
              <a:t>” with your poster number and your family name.</a:t>
            </a:r>
            <a:endParaRPr lang="en-US" altLang="ja-JP" sz="2400" b="1" dirty="0" smtClean="0"/>
          </a:p>
          <a:p>
            <a:pPr indent="-285750" algn="just">
              <a:buFont typeface="Wingdings" pitchFamily="2" charset="2"/>
              <a:buChar char="§"/>
            </a:pPr>
            <a:r>
              <a:rPr lang="en-US" altLang="ja-JP" sz="2400" b="1" dirty="0" smtClean="0"/>
              <a:t>The “</a:t>
            </a:r>
            <a:r>
              <a:rPr lang="en-US" altLang="ja-JP" sz="2400" b="1" dirty="0" err="1" smtClean="0"/>
              <a:t>pptx</a:t>
            </a:r>
            <a:r>
              <a:rPr lang="en-US" altLang="ja-JP" sz="2400" b="1" dirty="0" smtClean="0"/>
              <a:t> file” of your slides should not be bigger than 5MB.</a:t>
            </a:r>
          </a:p>
          <a:p>
            <a:pPr indent="-285750" algn="just">
              <a:buFont typeface="Wingdings" pitchFamily="2" charset="2"/>
              <a:buChar char="§"/>
            </a:pPr>
            <a:r>
              <a:rPr lang="en-US" altLang="ja-JP" sz="2400" b="1" dirty="0" smtClean="0"/>
              <a:t>Email the completed “</a:t>
            </a:r>
            <a:r>
              <a:rPr lang="en-US" altLang="ja-JP" sz="2400" b="1" dirty="0" err="1" smtClean="0"/>
              <a:t>pptx</a:t>
            </a:r>
            <a:r>
              <a:rPr lang="en-US" altLang="ja-JP" sz="2400" b="1" dirty="0" smtClean="0"/>
              <a:t> file” to </a:t>
            </a:r>
            <a:r>
              <a:rPr lang="en-US" altLang="ja-JP" sz="2400" b="1" dirty="0" smtClean="0">
                <a:hlinkClick r:id="rId2"/>
              </a:rPr>
              <a:t>IFMIA2017@yahoo.co.jp</a:t>
            </a:r>
            <a:endParaRPr lang="en-US" altLang="ja-JP" sz="2400" b="1" dirty="0" smtClean="0"/>
          </a:p>
          <a:p>
            <a:pPr indent="-285750" algn="just">
              <a:buFont typeface="Wingdings" pitchFamily="2" charset="2"/>
              <a:buChar char="§"/>
            </a:pPr>
            <a:r>
              <a:rPr lang="en-US" altLang="ja-JP" sz="2400" b="1" dirty="0" smtClean="0">
                <a:solidFill>
                  <a:srgbClr val="FF0000"/>
                </a:solidFill>
              </a:rPr>
              <a:t>The deadline for receiving the teaser slide is 6th January 2017.</a:t>
            </a:r>
            <a:endParaRPr lang="en-US" altLang="ja-JP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39211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202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国立大学法人東京農工大学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simiz</dc:creator>
  <cp:lastModifiedBy>simiz</cp:lastModifiedBy>
  <cp:revision>16</cp:revision>
  <dcterms:created xsi:type="dcterms:W3CDTF">2016-11-26T08:01:35Z</dcterms:created>
  <dcterms:modified xsi:type="dcterms:W3CDTF">2016-12-07T03:11:33Z</dcterms:modified>
</cp:coreProperties>
</file>